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6" r:id="rId2"/>
  </p:sldMasterIdLst>
  <p:notesMasterIdLst>
    <p:notesMasterId r:id="rId4"/>
  </p:notesMasterIdLst>
  <p:sldIdLst>
    <p:sldId id="258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4613"/>
  </p:normalViewPr>
  <p:slideViewPr>
    <p:cSldViewPr snapToGrid="0" snapToObjects="1">
      <p:cViewPr varScale="1">
        <p:scale>
          <a:sx n="122" d="100"/>
          <a:sy n="122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65FA0-853D-1646-8D0E-0C65E3D05F6B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A9457-350C-5547-8B98-BB80066E0A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67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77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Targets and action plans need to be in the same units and action plans need or show how to meet the target.</a:t>
            </a:r>
          </a:p>
          <a:p>
            <a:pPr algn="just"/>
            <a:r>
              <a:rPr lang="en-US"/>
              <a:t>You need to express your overall targets as savings in kWh (or GJ) per year</a:t>
            </a:r>
          </a:p>
          <a:p>
            <a:pPr algn="just"/>
            <a:r>
              <a:rPr lang="en-US"/>
              <a:t>Your action plan savings (kWh or GJ) should equal or exceed your targets</a:t>
            </a:r>
          </a:p>
          <a:p>
            <a:pPr algn="just"/>
            <a:r>
              <a:rPr lang="en-US"/>
              <a:t>Your </a:t>
            </a:r>
            <a:r>
              <a:rPr lang="en-US" err="1"/>
              <a:t>EnPIs</a:t>
            </a:r>
            <a:r>
              <a:rPr lang="en-US"/>
              <a:t> should be able to show progress or alert to lack of progress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77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9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6947" indent="-275749" defTabSz="9329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02995" indent="-220599" defTabSz="9329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4193" indent="-220599" defTabSz="9329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85391" indent="-220599" defTabSz="9329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26589" indent="-220599" defTabSz="932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67787" indent="-220599" defTabSz="932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985" indent="-220599" defTabSz="932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50183" indent="-220599" defTabSz="932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71D559-5305-1542-BD1E-7B7BD3E004B4}" type="slidenum">
              <a:rPr lang="en-US" sz="1300">
                <a:cs typeface="Arial" charset="0"/>
              </a:rPr>
              <a:pPr/>
              <a:t>1</a:t>
            </a:fld>
            <a:endParaRPr lang="en-US" sz="13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78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6864" cy="216024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864096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63" y="3356992"/>
            <a:ext cx="4284476" cy="72008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683569" y="4561284"/>
            <a:ext cx="7775575" cy="1512168"/>
          </a:xfrm>
        </p:spPr>
        <p:txBody>
          <a:bodyPr>
            <a:normAutofit/>
          </a:bodyPr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lvl="0"/>
            <a:r>
              <a:rPr lang="de-AT" dirty="0" smtClean="0"/>
              <a:t>Click to edit Master author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200" y="262806"/>
            <a:ext cx="8229600" cy="9477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o 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741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4A6E26"/>
                </a:solidFill>
                <a:latin typeface="Arial"/>
                <a:cs typeface="Arial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 eaLnBrk="1" hangingPunct="1">
              <a:lnSpc>
                <a:spcPct val="90000"/>
              </a:lnSpc>
              <a:spcBef>
                <a:spcPct val="65000"/>
              </a:spcBef>
              <a:buClr>
                <a:srgbClr val="E8A917"/>
              </a:buClr>
              <a:buSzPct val="120000"/>
              <a:buFont typeface="Arial"/>
              <a:buChar char="•"/>
              <a:defRPr sz="1800" baseline="0">
                <a:latin typeface="Arial"/>
                <a:cs typeface="Arial"/>
              </a:defRPr>
            </a:lvl1pPr>
            <a:lvl2pPr marL="647700" indent="-304800" eaLnBrk="1" hangingPunct="1">
              <a:lnSpc>
                <a:spcPct val="90000"/>
              </a:lnSpc>
              <a:spcBef>
                <a:spcPct val="35000"/>
              </a:spcBef>
              <a:buClr>
                <a:srgbClr val="4A6E26"/>
              </a:buClr>
              <a:buSzPct val="75000"/>
              <a:buFont typeface="Courier New"/>
              <a:buChar char="o"/>
              <a:defRPr sz="1650">
                <a:latin typeface="Arial"/>
                <a:cs typeface="Arial"/>
              </a:defRPr>
            </a:lvl2pPr>
            <a:lvl3pPr>
              <a:defRPr>
                <a:latin typeface="Raleway" pitchFamily="34" charset="0"/>
              </a:defRPr>
            </a:lvl3pPr>
            <a:lvl4pPr>
              <a:defRPr>
                <a:latin typeface="Raleway" pitchFamily="34" charset="0"/>
              </a:defRPr>
            </a:lvl4pPr>
            <a:lvl5pPr>
              <a:defRPr>
                <a:latin typeface="Raleway" pitchFamily="34" charset="0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1"/>
            <a:endParaRPr lang="es-ES_tradnl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o 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14909"/>
            <a:ext cx="8229600" cy="88741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  <a:latin typeface="Arial"/>
                <a:cs typeface="Arial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 eaLnBrk="1" hangingPunct="1">
              <a:lnSpc>
                <a:spcPct val="90000"/>
              </a:lnSpc>
              <a:spcBef>
                <a:spcPct val="65000"/>
              </a:spcBef>
              <a:buClr>
                <a:srgbClr val="E8A917"/>
              </a:buClr>
              <a:buSzPct val="120000"/>
              <a:buFont typeface="Arial"/>
              <a:buChar char="•"/>
              <a:defRPr sz="1800" baseline="0">
                <a:latin typeface="Arial"/>
                <a:cs typeface="Arial"/>
              </a:defRPr>
            </a:lvl1pPr>
            <a:lvl2pPr marL="647700" indent="-304800" eaLnBrk="1" hangingPunct="1">
              <a:lnSpc>
                <a:spcPct val="90000"/>
              </a:lnSpc>
              <a:spcBef>
                <a:spcPct val="35000"/>
              </a:spcBef>
              <a:buClr>
                <a:srgbClr val="4A6E26"/>
              </a:buClr>
              <a:buSzPct val="75000"/>
              <a:buFont typeface="Courier New"/>
              <a:buChar char="o"/>
              <a:defRPr sz="1650">
                <a:latin typeface="Arial"/>
                <a:cs typeface="Arial"/>
              </a:defRPr>
            </a:lvl2pPr>
            <a:lvl3pPr>
              <a:defRPr>
                <a:latin typeface="Raleway" pitchFamily="34" charset="0"/>
              </a:defRPr>
            </a:lvl3pPr>
            <a:lvl4pPr>
              <a:defRPr>
                <a:latin typeface="Raleway" pitchFamily="34" charset="0"/>
              </a:defRPr>
            </a:lvl4pPr>
            <a:lvl5pPr>
              <a:defRPr>
                <a:latin typeface="Raleway" pitchFamily="34" charset="0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1"/>
            <a:endParaRPr lang="es-ES_tradnl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o 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5745" y="1014909"/>
            <a:ext cx="8229600" cy="88741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  <a:latin typeface="Arial"/>
                <a:cs typeface="Arial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 eaLnBrk="1" hangingPunct="1">
              <a:lnSpc>
                <a:spcPct val="90000"/>
              </a:lnSpc>
              <a:spcBef>
                <a:spcPct val="65000"/>
              </a:spcBef>
              <a:buClr>
                <a:srgbClr val="E8A917"/>
              </a:buClr>
              <a:buSzPct val="120000"/>
              <a:buFont typeface="Arial"/>
              <a:buChar char="•"/>
              <a:defRPr sz="1800" baseline="0">
                <a:latin typeface="Arial"/>
                <a:cs typeface="Arial"/>
              </a:defRPr>
            </a:lvl1pPr>
            <a:lvl2pPr marL="647700" indent="-304800" eaLnBrk="1" hangingPunct="1">
              <a:lnSpc>
                <a:spcPct val="90000"/>
              </a:lnSpc>
              <a:spcBef>
                <a:spcPct val="35000"/>
              </a:spcBef>
              <a:buClr>
                <a:srgbClr val="4A6E26"/>
              </a:buClr>
              <a:buSzPct val="75000"/>
              <a:buFont typeface="Courier New"/>
              <a:buChar char="o"/>
              <a:defRPr sz="1650">
                <a:latin typeface="Arial"/>
                <a:cs typeface="Arial"/>
              </a:defRPr>
            </a:lvl2pPr>
            <a:lvl3pPr>
              <a:defRPr>
                <a:latin typeface="Raleway" pitchFamily="34" charset="0"/>
              </a:defRPr>
            </a:lvl3pPr>
            <a:lvl4pPr>
              <a:defRPr>
                <a:latin typeface="Raleway" pitchFamily="34" charset="0"/>
              </a:defRPr>
            </a:lvl4pPr>
            <a:lvl5pPr>
              <a:defRPr>
                <a:latin typeface="Raleway" pitchFamily="34" charset="0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1"/>
            <a:endParaRPr lang="es-ES_tradnl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o 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5745" y="1014909"/>
            <a:ext cx="8229600" cy="88741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  <a:latin typeface="Arial"/>
                <a:cs typeface="Arial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 eaLnBrk="1" hangingPunct="1">
              <a:lnSpc>
                <a:spcPct val="90000"/>
              </a:lnSpc>
              <a:spcBef>
                <a:spcPct val="65000"/>
              </a:spcBef>
              <a:buClr>
                <a:srgbClr val="E8A917"/>
              </a:buClr>
              <a:buSzPct val="120000"/>
              <a:buFont typeface="Arial"/>
              <a:buChar char="•"/>
              <a:defRPr sz="1800" baseline="0">
                <a:latin typeface="Arial"/>
                <a:cs typeface="Arial"/>
              </a:defRPr>
            </a:lvl1pPr>
            <a:lvl2pPr marL="647700" indent="-304800" eaLnBrk="1" hangingPunct="1">
              <a:lnSpc>
                <a:spcPct val="90000"/>
              </a:lnSpc>
              <a:spcBef>
                <a:spcPct val="35000"/>
              </a:spcBef>
              <a:buClr>
                <a:srgbClr val="4A6E26"/>
              </a:buClr>
              <a:buSzPct val="75000"/>
              <a:buFont typeface="Courier New"/>
              <a:buChar char="o"/>
              <a:defRPr sz="1650">
                <a:latin typeface="Arial"/>
                <a:cs typeface="Arial"/>
              </a:defRPr>
            </a:lvl2pPr>
            <a:lvl3pPr>
              <a:defRPr>
                <a:latin typeface="Raleway" pitchFamily="34" charset="0"/>
              </a:defRPr>
            </a:lvl3pPr>
            <a:lvl4pPr>
              <a:defRPr>
                <a:latin typeface="Raleway" pitchFamily="34" charset="0"/>
              </a:defRPr>
            </a:lvl4pPr>
            <a:lvl5pPr>
              <a:defRPr>
                <a:latin typeface="Raleway" pitchFamily="34" charset="0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1"/>
            <a:endParaRPr lang="es-ES_tradnl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o 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5745" y="1014909"/>
            <a:ext cx="8229600" cy="88741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  <a:latin typeface="Arial"/>
                <a:cs typeface="Arial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 eaLnBrk="1" hangingPunct="1">
              <a:lnSpc>
                <a:spcPct val="90000"/>
              </a:lnSpc>
              <a:spcBef>
                <a:spcPct val="65000"/>
              </a:spcBef>
              <a:buClr>
                <a:srgbClr val="E8A917"/>
              </a:buClr>
              <a:buSzPct val="120000"/>
              <a:buFont typeface="Arial"/>
              <a:buChar char="•"/>
              <a:defRPr sz="1800" baseline="0">
                <a:latin typeface="Arial"/>
                <a:cs typeface="Arial"/>
              </a:defRPr>
            </a:lvl1pPr>
            <a:lvl2pPr marL="647700" indent="-304800" eaLnBrk="1" hangingPunct="1">
              <a:lnSpc>
                <a:spcPct val="90000"/>
              </a:lnSpc>
              <a:spcBef>
                <a:spcPct val="35000"/>
              </a:spcBef>
              <a:buClr>
                <a:srgbClr val="4A6E26"/>
              </a:buClr>
              <a:buSzPct val="75000"/>
              <a:buFont typeface="Courier New"/>
              <a:buChar char="o"/>
              <a:defRPr sz="1650">
                <a:latin typeface="Arial"/>
                <a:cs typeface="Arial"/>
              </a:defRPr>
            </a:lvl2pPr>
            <a:lvl3pPr>
              <a:defRPr>
                <a:latin typeface="Raleway" pitchFamily="34" charset="0"/>
              </a:defRPr>
            </a:lvl3pPr>
            <a:lvl4pPr>
              <a:defRPr>
                <a:latin typeface="Raleway" pitchFamily="34" charset="0"/>
              </a:defRPr>
            </a:lvl4pPr>
            <a:lvl5pPr>
              <a:defRPr>
                <a:latin typeface="Raleway" pitchFamily="34" charset="0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1"/>
            <a:endParaRPr lang="es-ES_tradnl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929343"/>
            <a:ext cx="7903790" cy="4169471"/>
          </a:xfrm>
        </p:spPr>
        <p:txBody>
          <a:bodyPr/>
          <a:lstStyle>
            <a:lvl1pPr>
              <a:defRPr>
                <a:solidFill>
                  <a:srgbClr val="078AC5"/>
                </a:solidFill>
              </a:defRPr>
            </a:lvl1pPr>
            <a:lvl2pPr marL="385763" indent="-137160">
              <a:lnSpc>
                <a:spcPct val="100000"/>
              </a:lnSpc>
              <a:spcBef>
                <a:spcPts val="4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642938" indent="-137160">
              <a:lnSpc>
                <a:spcPct val="100000"/>
              </a:lnSpc>
              <a:spcBef>
                <a:spcPts val="9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900113" indent="-137160">
              <a:lnSpc>
                <a:spcPct val="100000"/>
              </a:lnSpc>
              <a:spcBef>
                <a:spcPts val="9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157288" indent="-137160">
              <a:lnSpc>
                <a:spcPct val="100000"/>
              </a:lnSpc>
              <a:spcBef>
                <a:spcPts val="9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8460432" y="6525344"/>
            <a:ext cx="443538" cy="195496"/>
          </a:xfrm>
          <a:prstGeom prst="roundRect">
            <a:avLst/>
          </a:prstGeom>
          <a:solidFill>
            <a:srgbClr val="069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312A47-7E72-4E7E-93A5-46C5674DBF6C}" type="slidenum">
              <a:rPr lang="en-US" sz="900" smtClean="0"/>
              <a:pPr marL="0" marR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900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314740" y="78198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89138"/>
            <a:ext cx="4135438" cy="43926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9" y="1989138"/>
            <a:ext cx="4137025" cy="43926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ounded Rectangle 9"/>
          <p:cNvSpPr/>
          <p:nvPr userDrawn="1"/>
        </p:nvSpPr>
        <p:spPr>
          <a:xfrm>
            <a:off x="8460432" y="6525344"/>
            <a:ext cx="454968" cy="229786"/>
          </a:xfrm>
          <a:prstGeom prst="roundRect">
            <a:avLst/>
          </a:prstGeom>
          <a:solidFill>
            <a:srgbClr val="069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312A47-7E72-4E7E-93A5-46C5674DBF6C}" type="slidenum">
              <a:rPr lang="en-US" sz="900" smtClean="0"/>
              <a:pPr marL="0" marR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900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0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72816"/>
            <a:ext cx="4038600" cy="435334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hyperlink" Target="https://www.youtube.com/user/UNIDObeta" TargetMode="External"/><Relationship Id="rId21" Type="http://schemas.openxmlformats.org/officeDocument/2006/relationships/hyperlink" Target="https://www.instagram.com/unido_newsroom/" TargetMode="External"/><Relationship Id="rId22" Type="http://schemas.openxmlformats.org/officeDocument/2006/relationships/hyperlink" Target="https://www.flickr.com/photos/unido" TargetMode="External"/><Relationship Id="rId23" Type="http://schemas.openxmlformats.org/officeDocument/2006/relationships/hyperlink" Target="http://www.unido.org/" TargetMode="External"/><Relationship Id="rId24" Type="http://schemas.openxmlformats.org/officeDocument/2006/relationships/hyperlink" Target="https://www.linkedin.com/" TargetMode="External"/><Relationship Id="rId2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8" Type="http://schemas.openxmlformats.org/officeDocument/2006/relationships/hyperlink" Target="https://www.facebook.com/UNIDO.HQ" TargetMode="External"/><Relationship Id="rId19" Type="http://schemas.openxmlformats.org/officeDocument/2006/relationships/hyperlink" Target="http://www.twitter.com/UNIDO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4.xml"/><Relationship Id="rId20" Type="http://schemas.openxmlformats.org/officeDocument/2006/relationships/hyperlink" Target="https://www.linkedin.com/" TargetMode="External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hyperlink" Target="https://www.facebook.com/UNIDO.HQ" TargetMode="External"/><Relationship Id="rId15" Type="http://schemas.openxmlformats.org/officeDocument/2006/relationships/hyperlink" Target="http://www.twitter.com/UNIDO" TargetMode="External"/><Relationship Id="rId16" Type="http://schemas.openxmlformats.org/officeDocument/2006/relationships/hyperlink" Target="https://www.youtube.com/user/UNIDObeta" TargetMode="External"/><Relationship Id="rId17" Type="http://schemas.openxmlformats.org/officeDocument/2006/relationships/hyperlink" Target="https://www.instagram.com/unido_newsroom/" TargetMode="External"/><Relationship Id="rId18" Type="http://schemas.openxmlformats.org/officeDocument/2006/relationships/hyperlink" Target="https://www.flickr.com/photos/unido" TargetMode="External"/><Relationship Id="rId19" Type="http://schemas.openxmlformats.org/officeDocument/2006/relationships/hyperlink" Target="http://www.unido.org/" TargetMode="Externa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146"/>
            <a:ext cx="9144000" cy="4453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938511"/>
            <a:ext cx="7903790" cy="834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902321"/>
            <a:ext cx="7903790" cy="4262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292081" y="6525344"/>
            <a:ext cx="288032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hlinkClick r:id="rId18"/>
          </p:cNvPr>
          <p:cNvSpPr/>
          <p:nvPr userDrawn="1"/>
        </p:nvSpPr>
        <p:spPr>
          <a:xfrm>
            <a:off x="536408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hlinkClick r:id="rId19"/>
          </p:cNvPr>
          <p:cNvSpPr/>
          <p:nvPr userDrawn="1"/>
        </p:nvSpPr>
        <p:spPr>
          <a:xfrm>
            <a:off x="601216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>
            <a:hlinkClick r:id="rId20"/>
          </p:cNvPr>
          <p:cNvSpPr/>
          <p:nvPr userDrawn="1"/>
        </p:nvSpPr>
        <p:spPr>
          <a:xfrm>
            <a:off x="6372201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ectangle 17">
            <a:hlinkClick r:id="rId21"/>
          </p:cNvPr>
          <p:cNvSpPr/>
          <p:nvPr userDrawn="1"/>
        </p:nvSpPr>
        <p:spPr>
          <a:xfrm>
            <a:off x="709228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>
            <a:hlinkClick r:id="rId22"/>
          </p:cNvPr>
          <p:cNvSpPr/>
          <p:nvPr userDrawn="1"/>
        </p:nvSpPr>
        <p:spPr>
          <a:xfrm>
            <a:off x="6732241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 19"/>
          <p:cNvSpPr/>
          <p:nvPr userDrawn="1"/>
        </p:nvSpPr>
        <p:spPr>
          <a:xfrm>
            <a:off x="7596336" y="6525344"/>
            <a:ext cx="792088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hlinkClick r:id="rId23"/>
          </p:cNvPr>
          <p:cNvSpPr/>
          <p:nvPr userDrawn="1"/>
        </p:nvSpPr>
        <p:spPr>
          <a:xfrm>
            <a:off x="7452320" y="6525344"/>
            <a:ext cx="864096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hlinkClick r:id="rId24"/>
          </p:cNvPr>
          <p:cNvSpPr/>
          <p:nvPr userDrawn="1"/>
        </p:nvSpPr>
        <p:spPr>
          <a:xfrm>
            <a:off x="572412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header.png"/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8" y="0"/>
            <a:ext cx="9147688" cy="963811"/>
          </a:xfrm>
          <a:prstGeom prst="rect">
            <a:avLst/>
          </a:prstGeom>
        </p:spPr>
      </p:pic>
      <p:sp>
        <p:nvSpPr>
          <p:cNvPr id="15" name="Rounded Rectangle 9"/>
          <p:cNvSpPr/>
          <p:nvPr userDrawn="1"/>
        </p:nvSpPr>
        <p:spPr>
          <a:xfrm>
            <a:off x="8460432" y="6525344"/>
            <a:ext cx="432048" cy="216024"/>
          </a:xfrm>
          <a:prstGeom prst="roundRect">
            <a:avLst/>
          </a:prstGeom>
          <a:solidFill>
            <a:srgbClr val="069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312A47-7E72-4E7E-93A5-46C5674DBF6C}" type="slidenum">
              <a:rPr lang="en-US" sz="900" smtClean="0"/>
              <a:pPr marL="0" marR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7278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rgbClr val="0698DF"/>
          </a:solidFill>
          <a:latin typeface="Arial" charset="0"/>
          <a:ea typeface="Arial" charset="0"/>
          <a:cs typeface="Arial" charset="0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rgbClr val="0698DF"/>
          </a:solidFill>
          <a:latin typeface="Arial" charset="0"/>
          <a:ea typeface="Arial" charset="0"/>
          <a:cs typeface="Arial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Arial" charset="0"/>
          <a:ea typeface="Arial" charset="0"/>
          <a:cs typeface="Arial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>
              <a:lumMod val="75000"/>
              <a:lumOff val="25000"/>
            </a:schemeClr>
          </a:solidFill>
          <a:latin typeface="Arial" charset="0"/>
          <a:ea typeface="Arial" charset="0"/>
          <a:cs typeface="Arial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>
              <a:lumMod val="75000"/>
              <a:lumOff val="25000"/>
            </a:schemeClr>
          </a:solidFill>
          <a:latin typeface="Arial" charset="0"/>
          <a:ea typeface="Arial" charset="0"/>
          <a:cs typeface="Arial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>
              <a:lumMod val="75000"/>
              <a:lumOff val="25000"/>
            </a:schemeClr>
          </a:solidFill>
          <a:latin typeface="Arial" charset="0"/>
          <a:ea typeface="Arial" charset="0"/>
          <a:cs typeface="Arial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7" name="Picture 8" descr="footer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146"/>
            <a:ext cx="9144000" cy="445305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5292081" y="6525344"/>
            <a:ext cx="288032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13">
            <a:hlinkClick r:id="rId14"/>
          </p:cNvPr>
          <p:cNvSpPr/>
          <p:nvPr userDrawn="1"/>
        </p:nvSpPr>
        <p:spPr>
          <a:xfrm>
            <a:off x="536408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15">
            <a:hlinkClick r:id="rId15"/>
          </p:cNvPr>
          <p:cNvSpPr/>
          <p:nvPr userDrawn="1"/>
        </p:nvSpPr>
        <p:spPr>
          <a:xfrm>
            <a:off x="601216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6">
            <a:hlinkClick r:id="rId16"/>
          </p:cNvPr>
          <p:cNvSpPr/>
          <p:nvPr userDrawn="1"/>
        </p:nvSpPr>
        <p:spPr>
          <a:xfrm>
            <a:off x="6372201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7">
            <a:hlinkClick r:id="rId17"/>
          </p:cNvPr>
          <p:cNvSpPr/>
          <p:nvPr userDrawn="1"/>
        </p:nvSpPr>
        <p:spPr>
          <a:xfrm>
            <a:off x="709228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8">
            <a:hlinkClick r:id="rId18"/>
          </p:cNvPr>
          <p:cNvSpPr/>
          <p:nvPr userDrawn="1"/>
        </p:nvSpPr>
        <p:spPr>
          <a:xfrm>
            <a:off x="6732241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9"/>
          <p:cNvSpPr/>
          <p:nvPr userDrawn="1"/>
        </p:nvSpPr>
        <p:spPr>
          <a:xfrm>
            <a:off x="7596336" y="6525344"/>
            <a:ext cx="792088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Rectangle 20">
            <a:hlinkClick r:id="rId19"/>
          </p:cNvPr>
          <p:cNvSpPr/>
          <p:nvPr userDrawn="1"/>
        </p:nvSpPr>
        <p:spPr>
          <a:xfrm>
            <a:off x="7452320" y="6525344"/>
            <a:ext cx="864096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21">
            <a:hlinkClick r:id="rId20"/>
          </p:cNvPr>
          <p:cNvSpPr/>
          <p:nvPr userDrawn="1"/>
        </p:nvSpPr>
        <p:spPr>
          <a:xfrm>
            <a:off x="572412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7" name="Picture 3" descr="header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8" y="0"/>
            <a:ext cx="9147688" cy="963811"/>
          </a:xfrm>
          <a:prstGeom prst="rect">
            <a:avLst/>
          </a:prstGeom>
        </p:spPr>
      </p:pic>
      <p:sp>
        <p:nvSpPr>
          <p:cNvPr id="18" name="Rounded Rectangle 9"/>
          <p:cNvSpPr/>
          <p:nvPr userDrawn="1"/>
        </p:nvSpPr>
        <p:spPr>
          <a:xfrm>
            <a:off x="8460432" y="6525344"/>
            <a:ext cx="432048" cy="216024"/>
          </a:xfrm>
          <a:prstGeom prst="roundRect">
            <a:avLst/>
          </a:prstGeom>
          <a:solidFill>
            <a:srgbClr val="069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312A47-7E72-4E7E-93A5-46C5674DBF6C}" type="slidenum">
              <a:rPr lang="en-US" sz="900" smtClean="0"/>
              <a:pPr marL="0" marR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62808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3 Imagen" descr="arrows.jpg"/>
          <p:cNvSpPr>
            <a:spLocks noChangeAspect="1"/>
          </p:cNvSpPr>
          <p:nvPr/>
        </p:nvSpPr>
        <p:spPr bwMode="auto">
          <a:xfrm rot="175689">
            <a:off x="2621758" y="4175522"/>
            <a:ext cx="1356122" cy="149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z="1350">
              <a:cs typeface="Arial" charset="0"/>
            </a:endParaRPr>
          </a:p>
        </p:txBody>
      </p:sp>
      <p:sp>
        <p:nvSpPr>
          <p:cNvPr id="276483" name="4 Imagen" descr="target-arrow.jpg"/>
          <p:cNvSpPr>
            <a:spLocks noChangeAspect="1"/>
          </p:cNvSpPr>
          <p:nvPr/>
        </p:nvSpPr>
        <p:spPr bwMode="auto">
          <a:xfrm>
            <a:off x="6151960" y="2978944"/>
            <a:ext cx="187642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z="1350">
              <a:cs typeface="Arial" charset="0"/>
            </a:endParaRPr>
          </a:p>
        </p:txBody>
      </p:sp>
      <p:sp>
        <p:nvSpPr>
          <p:cNvPr id="276484" name="7 CuadroTexto"/>
          <p:cNvSpPr txBox="1">
            <a:spLocks noChangeArrowheads="1"/>
          </p:cNvSpPr>
          <p:nvPr/>
        </p:nvSpPr>
        <p:spPr bwMode="auto">
          <a:xfrm>
            <a:off x="5091507" y="3329177"/>
            <a:ext cx="1879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235373"/>
                </a:solidFill>
                <a:latin typeface="MetaBook-Roman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99CC"/>
                </a:solidFill>
                <a:latin typeface="Arial" charset="0"/>
                <a:ea typeface="Arial" charset="0"/>
              </a:rPr>
              <a:t>Target (kWh)</a:t>
            </a:r>
          </a:p>
        </p:txBody>
      </p:sp>
      <p:sp>
        <p:nvSpPr>
          <p:cNvPr id="276485" name="8 CuadroTexto"/>
          <p:cNvSpPr txBox="1">
            <a:spLocks noChangeArrowheads="1"/>
          </p:cNvSpPr>
          <p:nvPr/>
        </p:nvSpPr>
        <p:spPr bwMode="auto">
          <a:xfrm>
            <a:off x="1803103" y="3637011"/>
            <a:ext cx="1961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235373"/>
                </a:solidFill>
                <a:latin typeface="MetaBook-Roman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99CC"/>
                </a:solidFill>
                <a:latin typeface="Arial" charset="0"/>
                <a:ea typeface="Arial" charset="0"/>
              </a:rPr>
              <a:t>Action plans (kWh)</a:t>
            </a:r>
          </a:p>
        </p:txBody>
      </p:sp>
      <p:pic>
        <p:nvPicPr>
          <p:cNvPr id="2764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FF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73000">
            <a:off x="4470083" y="4542354"/>
            <a:ext cx="1171816" cy="64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48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FF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4669">
            <a:off x="3621413" y="2832221"/>
            <a:ext cx="1171816" cy="64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488" name="11 CuadroTexto"/>
          <p:cNvSpPr txBox="1">
            <a:spLocks noChangeArrowheads="1"/>
          </p:cNvSpPr>
          <p:nvPr/>
        </p:nvSpPr>
        <p:spPr bwMode="auto">
          <a:xfrm>
            <a:off x="5027194" y="3634423"/>
            <a:ext cx="99081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235373"/>
                </a:solidFill>
                <a:latin typeface="MetaBook-Roman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500">
                <a:solidFill>
                  <a:srgbClr val="161645"/>
                </a:solidFill>
                <a:latin typeface="Arial" charset="0"/>
                <a:ea typeface="Arial" charset="0"/>
              </a:rPr>
              <a:t>What we want to achieve</a:t>
            </a:r>
          </a:p>
        </p:txBody>
      </p:sp>
      <p:sp>
        <p:nvSpPr>
          <p:cNvPr id="276489" name="12 CuadroTexto"/>
          <p:cNvSpPr txBox="1">
            <a:spLocks noChangeArrowheads="1"/>
          </p:cNvSpPr>
          <p:nvPr/>
        </p:nvSpPr>
        <p:spPr bwMode="auto">
          <a:xfrm>
            <a:off x="1240237" y="4601446"/>
            <a:ext cx="174337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235373"/>
                </a:solidFill>
                <a:latin typeface="MetaBook-Roman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500">
                <a:solidFill>
                  <a:srgbClr val="161645"/>
                </a:solidFill>
                <a:latin typeface="Arial" charset="0"/>
                <a:ea typeface="Arial" charset="0"/>
              </a:rPr>
              <a:t>How we are going to achieve it</a:t>
            </a:r>
          </a:p>
        </p:txBody>
      </p:sp>
      <p:sp>
        <p:nvSpPr>
          <p:cNvPr id="276490" name="14 CuadroTexto"/>
          <p:cNvSpPr txBox="1">
            <a:spLocks noChangeArrowheads="1"/>
          </p:cNvSpPr>
          <p:nvPr/>
        </p:nvSpPr>
        <p:spPr bwMode="auto">
          <a:xfrm>
            <a:off x="3427561" y="1994115"/>
            <a:ext cx="20984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235373"/>
                </a:solidFill>
                <a:latin typeface="MetaBook-Roman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99CC"/>
                </a:solidFill>
                <a:latin typeface="Arial" charset="0"/>
                <a:ea typeface="Arial" charset="0"/>
              </a:rPr>
              <a:t>EnPis</a:t>
            </a:r>
          </a:p>
        </p:txBody>
      </p:sp>
      <p:sp>
        <p:nvSpPr>
          <p:cNvPr id="276491" name="15 Imagen" descr="points.jpg"/>
          <p:cNvSpPr>
            <a:spLocks noChangeAspect="1"/>
          </p:cNvSpPr>
          <p:nvPr/>
        </p:nvSpPr>
        <p:spPr bwMode="auto">
          <a:xfrm rot="-333744">
            <a:off x="1910954" y="1966914"/>
            <a:ext cx="1503759" cy="102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z="1350">
              <a:cs typeface="Arial" charset="0"/>
            </a:endParaRPr>
          </a:p>
        </p:txBody>
      </p:sp>
      <p:sp>
        <p:nvSpPr>
          <p:cNvPr id="276492" name="16 CuadroTexto"/>
          <p:cNvSpPr txBox="1">
            <a:spLocks noChangeArrowheads="1"/>
          </p:cNvSpPr>
          <p:nvPr/>
        </p:nvSpPr>
        <p:spPr bwMode="auto">
          <a:xfrm>
            <a:off x="3411593" y="2212507"/>
            <a:ext cx="215409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235373"/>
                </a:solidFill>
                <a:latin typeface="MetaBook-Roman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235373"/>
                </a:solidFill>
                <a:latin typeface="MetaBook-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500">
                <a:solidFill>
                  <a:schemeClr val="accent6">
                    <a:lumMod val="50000"/>
                  </a:schemeClr>
                </a:solidFill>
                <a:latin typeface="Arial" charset="0"/>
                <a:ea typeface="Arial" charset="0"/>
              </a:rPr>
              <a:t>How we measure if we are being successful</a:t>
            </a:r>
          </a:p>
        </p:txBody>
      </p:sp>
      <p:pic>
        <p:nvPicPr>
          <p:cNvPr id="276494" name="3 Imagen" descr="arrows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00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689">
            <a:off x="2839784" y="4326773"/>
            <a:ext cx="1221878" cy="13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495" name="4 Imagen" descr="target-arrow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527" y="3015179"/>
            <a:ext cx="1698473" cy="240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496" name="15 Imagen" descr="points.jpg"/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33744">
            <a:off x="1756421" y="2425132"/>
            <a:ext cx="1319456" cy="90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 bwMode="auto">
          <a:xfrm>
            <a:off x="1273338" y="1158970"/>
            <a:ext cx="6318647" cy="58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baseline="0" dirty="0" smtClean="0">
                <a:solidFill>
                  <a:srgbClr val="00B0F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87878"/>
                </a:solidFill>
                <a:latin typeface="Arial" pitchFamily="34" charset="0"/>
                <a:cs typeface="Times New Roman" pitchFamily="18" charset="0"/>
              </a:defRPr>
            </a:lvl9pPr>
          </a:lstStyle>
          <a:p>
            <a:r>
              <a:rPr lang="en-US" sz="3300" b="0" dirty="0">
                <a:solidFill>
                  <a:srgbClr val="48A9D4"/>
                </a:solidFill>
                <a:latin typeface="Arial" charset="0"/>
                <a:ea typeface="Arial" charset="0"/>
                <a:cs typeface="Arial" charset="0"/>
              </a:rPr>
              <a:t>Targets and action plans</a:t>
            </a:r>
          </a:p>
        </p:txBody>
      </p:sp>
    </p:spTree>
    <p:extLst>
      <p:ext uri="{BB962C8B-B14F-4D97-AF65-F5344CB8AC3E}">
        <p14:creationId xmlns:p14="http://schemas.microsoft.com/office/powerpoint/2010/main" val="174316490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BA82FBB09BF49B642DF9D782C4140" ma:contentTypeVersion="0" ma:contentTypeDescription="Create a new document." ma:contentTypeScope="" ma:versionID="92d4aa1ee9793810e3f86c7ad949359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7b4a4f76bea50102067bc7ec8c6d4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B61DA1-69F6-4CB8-AF8E-010676446B4B}"/>
</file>

<file path=customXml/itemProps2.xml><?xml version="1.0" encoding="utf-8"?>
<ds:datastoreItem xmlns:ds="http://schemas.openxmlformats.org/officeDocument/2006/customXml" ds:itemID="{5171D4A3-F3E7-48E3-A431-065A502BF96E}"/>
</file>

<file path=customXml/itemProps3.xml><?xml version="1.0" encoding="utf-8"?>
<ds:datastoreItem xmlns:ds="http://schemas.openxmlformats.org/officeDocument/2006/customXml" ds:itemID="{6069D558-679B-4BA9-B8D1-2252CB6CBB2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104</Words>
  <Application>Microsoft Macintosh PowerPoint</Application>
  <PresentationFormat>Presentación en pantalla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ＭＳ Ｐゴシック</vt:lpstr>
      <vt:lpstr>Raleway</vt:lpstr>
      <vt:lpstr>Office Theme</vt:lpstr>
      <vt:lpstr>1_Office Theme</vt:lpstr>
      <vt:lpstr>Presentación de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Lopez Sanz</dc:creator>
  <cp:lastModifiedBy>Andrea Lopez Sanz</cp:lastModifiedBy>
  <cp:revision>1</cp:revision>
  <dcterms:created xsi:type="dcterms:W3CDTF">2017-06-08T15:59:04Z</dcterms:created>
  <dcterms:modified xsi:type="dcterms:W3CDTF">2017-06-08T16:04:05Z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0x01010014BBA82FBB09BF49B642DF9D782C4140</vt:lpwstr>
  </property>
</Properties>
</file>